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F6-52ED-49D0-AB08-87212068D82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3B27-9F9B-4BB8-86AF-671990F0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3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F6-52ED-49D0-AB08-87212068D82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3B27-9F9B-4BB8-86AF-671990F0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9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F6-52ED-49D0-AB08-87212068D82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3B27-9F9B-4BB8-86AF-671990F0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4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F6-52ED-49D0-AB08-87212068D82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3B27-9F9B-4BB8-86AF-671990F0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6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F6-52ED-49D0-AB08-87212068D82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3B27-9F9B-4BB8-86AF-671990F0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1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F6-52ED-49D0-AB08-87212068D82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3B27-9F9B-4BB8-86AF-671990F0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8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F6-52ED-49D0-AB08-87212068D82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3B27-9F9B-4BB8-86AF-671990F0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4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F6-52ED-49D0-AB08-87212068D82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3B27-9F9B-4BB8-86AF-671990F0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5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F6-52ED-49D0-AB08-87212068D82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3B27-9F9B-4BB8-86AF-671990F0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6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F6-52ED-49D0-AB08-87212068D82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3B27-9F9B-4BB8-86AF-671990F0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9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F6-52ED-49D0-AB08-87212068D82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3B27-9F9B-4BB8-86AF-671990F0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8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67F6-52ED-49D0-AB08-87212068D82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F3B27-9F9B-4BB8-86AF-671990F0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3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8537" y="187448"/>
            <a:ext cx="937913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педагогического опыта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для учителей физической культуры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«Методика подготовки к соревнованиям по пионерболу с элементами волейбола на первенство ГО Карпинск среди школьников 3 – 5 классов»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тренер-преподаватель ДЮСШ отделения «Волейбол»: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Громов Виктор Владимирович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проведения: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ДЮСШ ГО Карпинск 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Мероприятие: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мастер – класс для учителей физической культуры ГО Карпинск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Участники: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учителя физической культуры ГО Карпинск и обучающиеся МБОУ ДО ДЮСШ отделения «Волейбол»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27" y="3807790"/>
            <a:ext cx="3718605" cy="27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8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93"/>
    </mc:Choice>
    <mc:Fallback>
      <p:transition spd="slow" advTm="1359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50" y="2116182"/>
            <a:ext cx="6078583" cy="4558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4274" y="862149"/>
            <a:ext cx="684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0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8"/>
    </mc:Choice>
    <mc:Fallback>
      <p:transition spd="slow" advTm="54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051" y="145317"/>
            <a:ext cx="6670766" cy="41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методике подготовки обучающихся основным приемам игры в пионербол с элементами волейбола.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сформировать у учителей физической культуры представление о формах и методах проведения уроков и внеурочных (тренировочных) занятий по волейболу;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изучить основные приемы формирования двигательных навыков, необходимых для игры в волейбол;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обучить технике приема и передачи мяча сверху и снизу.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Инвентарь: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мячи волейбольные, мячи набивные 2кг., волейбольная сетка.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школьники 3 – 5 класса.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2268862"/>
            <a:ext cx="5612673" cy="42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9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4"/>
    </mc:Choice>
    <mc:Fallback>
      <p:transition spd="slow" advTm="210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8320" y="294044"/>
            <a:ext cx="6096000" cy="635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мастер-класса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Краткий экскурс в историю волейбола и особенности организации обучения волейболу на уроках и в процессе тренировочных занятий.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Проведение практической части мастер-класса с обучающимися.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Построение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объявление целей и задач занятия, инструктаж по ТБ.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Разминка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общеразвивающие упражнения на различные группы мышц, упражнения на растягивание.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Беговая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разминка (бег без задания)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бег с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захлестом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голени назад;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бег с высоким подъемом бедра;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бег высоким подскоком;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движение спиной приставным шагом;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движение приставным шагом правым (левым)боком.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5521235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54"/>
    </mc:Choice>
    <mc:Fallback>
      <p:transition spd="slow" advTm="2625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83" y="214025"/>
            <a:ext cx="7350034" cy="318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двигательных навыков: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эстафета с переносом мяча (движение между фишками приставным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шагом со сменой направления).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Разминка с волейбольным мячом: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вращение мяча в руках;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вращение мяча на прямых руках вправо-влево;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вращение мяча вокруг головы;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«восьмерка» мячом между ногами.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64" y="214026"/>
            <a:ext cx="3337061" cy="4449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9" y="1804716"/>
            <a:ext cx="3632515" cy="48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0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19"/>
    </mc:Choice>
    <mc:Fallback>
      <p:transition spd="slow" advTm="1611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4" y="217225"/>
            <a:ext cx="4828903" cy="148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с мячом: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обучения нижней передаче: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парные: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а) ловля мяча в согнутые руки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17029" y="217225"/>
            <a:ext cx="657497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имитация нижней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передачи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8" y="1889838"/>
            <a:ext cx="3583894" cy="4778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7" y="1937696"/>
            <a:ext cx="6307556" cy="47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20"/>
    </mc:Choice>
    <mc:Fallback>
      <p:transition spd="slow" advTm="632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4652" y="222491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групповые: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выполнение нижней передачи через сетку в группах с перемещением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28" y="2400298"/>
            <a:ext cx="5595258" cy="4196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" y="2390502"/>
            <a:ext cx="560832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8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64"/>
    </mc:Choice>
    <mc:Fallback>
      <p:transition spd="slow" advTm="546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9435"/>
            <a:ext cx="6096000" cy="14691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обучения верхней передаче: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обучение постановке кистей на волейбольном мяче;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верхняя передача в пол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153736"/>
            <a:ext cx="5573486" cy="4180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2165165"/>
            <a:ext cx="5608320" cy="4206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250731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групповые: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верхняя передача в группах через сетку с перемещением.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6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27"/>
    </mc:Choice>
    <mc:Fallback>
      <p:transition spd="slow" advTm="1082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3" y="135011"/>
            <a:ext cx="5168538" cy="278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обучения верхней прямой подаче: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парные: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броски одной рукой в пол через сетку с ловлей мяча в согнутые руки партнером;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броски одной рукой через сетку с ловлей мяча;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удары по мячу раскрытой ладонью, мяч находится перед бьющим на полу;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1" y="2743544"/>
            <a:ext cx="4907781" cy="36808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26279" y="135011"/>
            <a:ext cx="643073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подброс мяча над головой, высота подброса 50 - 70 см.;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выполнение подачи через сетку в группах.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64" y="2743544"/>
            <a:ext cx="4907781" cy="368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6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89"/>
    </mc:Choice>
    <mc:Fallback>
      <p:transition spd="slow" advTm="1338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31" y="257824"/>
            <a:ext cx="6096000" cy="14829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Показательная игра в пионербол с элементами волейбола.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Обсуждение правил по волейболу. Ответы на вопросы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Самоанализ и анализ мастер-класса.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" y="1740794"/>
            <a:ext cx="5812747" cy="4359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55" y="1740794"/>
            <a:ext cx="5812747" cy="43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6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2"/>
    </mc:Choice>
    <mc:Fallback>
      <p:transition spd="slow" advTm="734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332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11</cp:revision>
  <dcterms:created xsi:type="dcterms:W3CDTF">2019-03-12T08:28:50Z</dcterms:created>
  <dcterms:modified xsi:type="dcterms:W3CDTF">2019-03-13T08:28:38Z</dcterms:modified>
</cp:coreProperties>
</file>